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5AD"/>
    <a:srgbClr val="003B46"/>
    <a:srgbClr val="07575B"/>
    <a:srgbClr val="BABD42"/>
    <a:srgbClr val="EFD345"/>
    <a:srgbClr val="066163"/>
    <a:srgbClr val="FFAE42"/>
    <a:srgbClr val="FFBD35"/>
    <a:srgbClr val="FBB917"/>
    <a:srgbClr val="EAC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B846-8326-AD0D-D254-939625A17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104D6-179E-55D4-FCCF-AE5FFDC16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F44A1-62FC-62D5-F00F-60F9AABD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4E6A2-2EC3-C4B5-F626-7A7F76AE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FE90A-C8F7-9457-09D9-C8A19705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1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D227E-54BC-C64D-B583-4D71CEE1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63FF0-A424-EA5F-19A0-8BC42C879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02A76-E234-0B0F-E7E9-D2A78BEF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736C8-EBE0-1C6A-C7F6-3D207A6E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E78BE-0C70-BDAF-4207-48F6CE2F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95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B5712-DC31-D66D-5609-E64AA032F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6188F-CB46-E054-8177-779D60742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E7B67-EE27-7529-CB50-045A6D35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B80D8-D289-55E3-D8A9-EA2DD285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5ABE6-AEC3-B9A6-5DA3-FD4B4FF9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6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F8896-0285-E91C-4FA1-4651574C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4D605-48D0-5CD4-7A31-A8AD10720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D6CC4-ACA4-38F9-592F-87ADC3E6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413DE-1B0E-C874-80CB-EC5F195B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4872C-6B0D-B11D-8FF6-B89F3476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3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10E4F-09DE-1D35-B8E5-C95811BA6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0E0BA-5856-D05E-6B1D-467639823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03007-1A96-F28C-7F9B-CC61B889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19F72-925D-3DDF-1286-FBC0D58C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FD5F9-DBBB-818D-3A36-6F26078F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7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0EC0-D333-C42C-8E46-097324B7D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9D3DB-A769-4E0A-39B2-13E5C41BE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39EEE-B015-E467-4ED5-633B20658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B9337-050B-A72D-9221-BB2DE197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1BED9-48A2-19B2-E857-80BCA810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DD12A-396F-5C52-CD88-8D50F197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6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A49C-BB6F-9A1B-32D1-6B1B7CCDD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F84D7-8D6A-F5F2-5953-1ADA42807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C0ED5-0FD9-4BA9-37CF-C88EA449F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D97011-FB66-1092-CD27-12DC14F08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AA613-495E-C5C7-5312-C4A8E8439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8139B-0CDE-D438-81E3-5040C06E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A69FB3-14A9-6DE6-234E-C663320A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706A0-616C-17ED-3DA1-2DC35548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9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BFE7-A683-4794-C5B9-B699EBFFC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7B5187-D41E-AEF3-6233-F7B14BB0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EC6F1-F066-905F-F525-0B7F5062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6C3D2-28E7-6137-E9B8-DB15B284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7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34330-C912-F9BE-A4CE-D7D738B6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AC184-8051-B7F0-2AF2-9F4EFED3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C278-F5E6-B396-3776-07589711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1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1F8B0-1E46-F654-C199-B771C9F2B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4C7-F4B0-7152-CDB3-A0CEB0639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E0EC4-946C-2A8F-5224-8F9EB9BCA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7E60C-29F2-3CF4-14C1-BAA1FD2D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FA058-A489-AA78-3EE1-0F419BC0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0A7DF-1541-13C2-706C-81FF7B2E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7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D1959-DC35-B0F4-C284-BC9542A0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88B15C-71A8-97F6-0E12-9B26D5959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76475-22E5-1784-767B-3120195BF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AD78D-269C-E1B2-F8C3-A88103AD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A3CC5-2BCC-5B11-92E2-B28C3C72D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E2C86-B731-4E0F-21BA-F3D98E4A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1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C4FD82-1E6F-1AAD-F217-5EC5A6AF0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7640F-31FE-7827-F3E3-794675D1D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26823-1EAF-C7CA-7E71-6DFF9CD6A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2C56D-C873-4148-9D46-90BD640AD27B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0524E-C097-6D67-8743-C2C1A475A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C2B39-B466-90C8-B98C-57E55FE02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94FD-D4D1-486C-B583-9429CE5F0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5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E92DE-617A-01B6-752C-335CEA2EA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530" y="143329"/>
            <a:ext cx="11820940" cy="626713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solidFill>
                  <a:srgbClr val="07575B"/>
                </a:solidFill>
                <a:latin typeface="Century Gothic" panose="020B0502020202020204" pitchFamily="34" charset="0"/>
              </a:rPr>
              <a:t>Decision Tree Template</a:t>
            </a:r>
            <a:endParaRPr lang="en-GB" sz="4400" b="1" dirty="0">
              <a:solidFill>
                <a:srgbClr val="07575B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332D37F-7138-5283-53BD-8950A17F3969}"/>
              </a:ext>
            </a:extLst>
          </p:cNvPr>
          <p:cNvGrpSpPr/>
          <p:nvPr/>
        </p:nvGrpSpPr>
        <p:grpSpPr>
          <a:xfrm>
            <a:off x="185421" y="1046919"/>
            <a:ext cx="11821049" cy="5422290"/>
            <a:chOff x="185421" y="808383"/>
            <a:chExt cx="11821049" cy="5422290"/>
          </a:xfrm>
        </p:grpSpPr>
        <p:sp>
          <p:nvSpPr>
            <p:cNvPr id="18" name="Flowchart: Terminator 17">
              <a:extLst>
                <a:ext uri="{FF2B5EF4-FFF2-40B4-BE49-F238E27FC236}">
                  <a16:creationId xmlns:a16="http://schemas.microsoft.com/office/drawing/2014/main" id="{E54FC696-46A6-E826-7D18-0E45F0319466}"/>
                </a:ext>
              </a:extLst>
            </p:cNvPr>
            <p:cNvSpPr/>
            <p:nvPr/>
          </p:nvSpPr>
          <p:spPr>
            <a:xfrm>
              <a:off x="9852995" y="3890670"/>
              <a:ext cx="2153475" cy="405189"/>
            </a:xfrm>
            <a:prstGeom prst="flowChartTerminator">
              <a:avLst/>
            </a:prstGeom>
            <a:solidFill>
              <a:srgbClr val="66A5AD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Option 1/ outcome</a:t>
              </a:r>
              <a:endParaRPr lang="en-GB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Flowchart: Terminator 18">
              <a:extLst>
                <a:ext uri="{FF2B5EF4-FFF2-40B4-BE49-F238E27FC236}">
                  <a16:creationId xmlns:a16="http://schemas.microsoft.com/office/drawing/2014/main" id="{295F5B0C-7106-4D3A-C8A0-059CC366C29C}"/>
                </a:ext>
              </a:extLst>
            </p:cNvPr>
            <p:cNvSpPr/>
            <p:nvPr/>
          </p:nvSpPr>
          <p:spPr>
            <a:xfrm>
              <a:off x="9852995" y="4553277"/>
              <a:ext cx="2153475" cy="405189"/>
            </a:xfrm>
            <a:prstGeom prst="flowChartTerminator">
              <a:avLst/>
            </a:prstGeom>
            <a:solidFill>
              <a:srgbClr val="66A5AD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Option 2/outcome</a:t>
              </a:r>
              <a:endParaRPr lang="en-GB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Flowchart: Terminator 19">
              <a:extLst>
                <a:ext uri="{FF2B5EF4-FFF2-40B4-BE49-F238E27FC236}">
                  <a16:creationId xmlns:a16="http://schemas.microsoft.com/office/drawing/2014/main" id="{F5352081-AF15-6B9E-BE64-CA01473C7D4A}"/>
                </a:ext>
              </a:extLst>
            </p:cNvPr>
            <p:cNvSpPr/>
            <p:nvPr/>
          </p:nvSpPr>
          <p:spPr>
            <a:xfrm>
              <a:off x="9839742" y="5202635"/>
              <a:ext cx="2153475" cy="405189"/>
            </a:xfrm>
            <a:prstGeom prst="flowChartTerminator">
              <a:avLst/>
            </a:prstGeom>
            <a:solidFill>
              <a:srgbClr val="66A5AD"/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Option 3/outcome</a:t>
              </a:r>
              <a:endParaRPr lang="en-GB" sz="14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C52C60B-4CC8-BDC4-55BC-D21908E84041}"/>
                </a:ext>
              </a:extLst>
            </p:cNvPr>
            <p:cNvGrpSpPr/>
            <p:nvPr/>
          </p:nvGrpSpPr>
          <p:grpSpPr>
            <a:xfrm>
              <a:off x="185421" y="808383"/>
              <a:ext cx="10880144" cy="5422290"/>
              <a:chOff x="185421" y="808383"/>
              <a:chExt cx="10880144" cy="5422290"/>
            </a:xfrm>
          </p:grpSpPr>
          <p:sp>
            <p:nvSpPr>
              <p:cNvPr id="4" name="Flowchart: Terminator 3">
                <a:extLst>
                  <a:ext uri="{FF2B5EF4-FFF2-40B4-BE49-F238E27FC236}">
                    <a16:creationId xmlns:a16="http://schemas.microsoft.com/office/drawing/2014/main" id="{33307148-3B99-B8D4-677F-C46AF3432D81}"/>
                  </a:ext>
                </a:extLst>
              </p:cNvPr>
              <p:cNvSpPr/>
              <p:nvPr/>
            </p:nvSpPr>
            <p:spPr>
              <a:xfrm>
                <a:off x="3995531" y="808383"/>
                <a:ext cx="4200939" cy="755374"/>
              </a:xfrm>
              <a:prstGeom prst="flowChartTerminator">
                <a:avLst/>
              </a:prstGeom>
              <a:solidFill>
                <a:srgbClr val="003B46"/>
              </a:solidFill>
              <a:ln w="38100"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latin typeface="Century Gothic" panose="020B0502020202020204" pitchFamily="34" charset="0"/>
                  </a:rPr>
                  <a:t>Main title</a:t>
                </a:r>
                <a:endParaRPr lang="en-GB" sz="2800" b="1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65CBBB66-71C8-ADB4-3A19-A0339499520B}"/>
                  </a:ext>
                </a:extLst>
              </p:cNvPr>
              <p:cNvGrpSpPr/>
              <p:nvPr/>
            </p:nvGrpSpPr>
            <p:grpSpPr>
              <a:xfrm>
                <a:off x="185421" y="1186070"/>
                <a:ext cx="10880144" cy="5044603"/>
                <a:chOff x="185421" y="1186070"/>
                <a:chExt cx="10880144" cy="5044603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C681F744-8D29-86AD-F64A-94D35ECB16CA}"/>
                    </a:ext>
                  </a:extLst>
                </p:cNvPr>
                <p:cNvSpPr/>
                <p:nvPr/>
              </p:nvSpPr>
              <p:spPr>
                <a:xfrm>
                  <a:off x="1126435" y="2266122"/>
                  <a:ext cx="1789043" cy="1060173"/>
                </a:xfrm>
                <a:prstGeom prst="rect">
                  <a:avLst/>
                </a:prstGeom>
                <a:solidFill>
                  <a:srgbClr val="07575B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latin typeface="Century Gothic" panose="020B0502020202020204" pitchFamily="34" charset="0"/>
                    </a:rPr>
                    <a:t>Subtitle 1</a:t>
                  </a:r>
                  <a:endParaRPr lang="en-GB" sz="2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8CFF1BEE-010B-816B-8202-C3D15C5374C4}"/>
                    </a:ext>
                  </a:extLst>
                </p:cNvPr>
                <p:cNvSpPr/>
                <p:nvPr/>
              </p:nvSpPr>
              <p:spPr>
                <a:xfrm>
                  <a:off x="3825863" y="2898913"/>
                  <a:ext cx="1789043" cy="1060173"/>
                </a:xfrm>
                <a:prstGeom prst="rect">
                  <a:avLst/>
                </a:prstGeom>
                <a:solidFill>
                  <a:srgbClr val="07575B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latin typeface="Century Gothic" panose="020B0502020202020204" pitchFamily="34" charset="0"/>
                    </a:rPr>
                    <a:t>Subtitle 2</a:t>
                  </a:r>
                  <a:endParaRPr lang="en-GB" sz="2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14C563BF-C4A0-4FD9-7CC0-E226B8521C52}"/>
                    </a:ext>
                  </a:extLst>
                </p:cNvPr>
                <p:cNvSpPr/>
                <p:nvPr/>
              </p:nvSpPr>
              <p:spPr>
                <a:xfrm>
                  <a:off x="6577095" y="2898913"/>
                  <a:ext cx="1789043" cy="1060173"/>
                </a:xfrm>
                <a:prstGeom prst="rect">
                  <a:avLst/>
                </a:prstGeom>
                <a:solidFill>
                  <a:srgbClr val="07575B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latin typeface="Century Gothic" panose="020B0502020202020204" pitchFamily="34" charset="0"/>
                    </a:rPr>
                    <a:t>Subtitle 3</a:t>
                  </a:r>
                  <a:endParaRPr lang="en-GB" sz="2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D214DCB6-B6EC-1A2F-B5E4-243E466E36E5}"/>
                    </a:ext>
                  </a:extLst>
                </p:cNvPr>
                <p:cNvSpPr/>
                <p:nvPr/>
              </p:nvSpPr>
              <p:spPr>
                <a:xfrm>
                  <a:off x="9276522" y="2279374"/>
                  <a:ext cx="1789043" cy="1060173"/>
                </a:xfrm>
                <a:prstGeom prst="rect">
                  <a:avLst/>
                </a:prstGeom>
                <a:solidFill>
                  <a:srgbClr val="07575B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>
                      <a:latin typeface="Century Gothic" panose="020B0502020202020204" pitchFamily="34" charset="0"/>
                    </a:rPr>
                    <a:t>Subtitle</a:t>
                  </a:r>
                  <a:r>
                    <a:rPr lang="en-US" sz="2400" b="1" dirty="0">
                      <a:latin typeface="Century Gothic" panose="020B0502020202020204" pitchFamily="34" charset="0"/>
                    </a:rPr>
                    <a:t> 4</a:t>
                  </a:r>
                  <a:endParaRPr lang="en-GB" sz="2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" name="Flowchart: Terminator 8">
                  <a:extLst>
                    <a:ext uri="{FF2B5EF4-FFF2-40B4-BE49-F238E27FC236}">
                      <a16:creationId xmlns:a16="http://schemas.microsoft.com/office/drawing/2014/main" id="{3608F6D7-2A78-223B-CEE7-62B5DB83EA06}"/>
                    </a:ext>
                  </a:extLst>
                </p:cNvPr>
                <p:cNvSpPr/>
                <p:nvPr/>
              </p:nvSpPr>
              <p:spPr>
                <a:xfrm>
                  <a:off x="185421" y="3890671"/>
                  <a:ext cx="2152800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1/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0" name="Flowchart: Terminator 9">
                  <a:extLst>
                    <a:ext uri="{FF2B5EF4-FFF2-40B4-BE49-F238E27FC236}">
                      <a16:creationId xmlns:a16="http://schemas.microsoft.com/office/drawing/2014/main" id="{DF4914E0-A95D-A55F-E221-27B58FD5B9B1}"/>
                    </a:ext>
                  </a:extLst>
                </p:cNvPr>
                <p:cNvSpPr/>
                <p:nvPr/>
              </p:nvSpPr>
              <p:spPr>
                <a:xfrm>
                  <a:off x="185529" y="4553277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2/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1" name="Flowchart: Terminator 10">
                  <a:extLst>
                    <a:ext uri="{FF2B5EF4-FFF2-40B4-BE49-F238E27FC236}">
                      <a16:creationId xmlns:a16="http://schemas.microsoft.com/office/drawing/2014/main" id="{06E9F80A-0071-2BCF-FA61-BAB9B5C76E4B}"/>
                    </a:ext>
                  </a:extLst>
                </p:cNvPr>
                <p:cNvSpPr/>
                <p:nvPr/>
              </p:nvSpPr>
              <p:spPr>
                <a:xfrm>
                  <a:off x="185528" y="5202635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3/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2" name="Flowchart: Terminator 11">
                  <a:extLst>
                    <a:ext uri="{FF2B5EF4-FFF2-40B4-BE49-F238E27FC236}">
                      <a16:creationId xmlns:a16="http://schemas.microsoft.com/office/drawing/2014/main" id="{52772B07-B595-F035-AFF4-8AA487E2E0C2}"/>
                    </a:ext>
                  </a:extLst>
                </p:cNvPr>
                <p:cNvSpPr/>
                <p:nvPr/>
              </p:nvSpPr>
              <p:spPr>
                <a:xfrm>
                  <a:off x="2965175" y="4500268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1/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3" name="Flowchart: Terminator 12">
                  <a:extLst>
                    <a:ext uri="{FF2B5EF4-FFF2-40B4-BE49-F238E27FC236}">
                      <a16:creationId xmlns:a16="http://schemas.microsoft.com/office/drawing/2014/main" id="{DB733E65-96F3-71D3-58D4-5868976F9CBF}"/>
                    </a:ext>
                  </a:extLst>
                </p:cNvPr>
                <p:cNvSpPr/>
                <p:nvPr/>
              </p:nvSpPr>
              <p:spPr>
                <a:xfrm>
                  <a:off x="2965175" y="5162876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Option2 /outcome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4" name="Flowchart: Terminator 13">
                  <a:extLst>
                    <a:ext uri="{FF2B5EF4-FFF2-40B4-BE49-F238E27FC236}">
                      <a16:creationId xmlns:a16="http://schemas.microsoft.com/office/drawing/2014/main" id="{CE98A52C-CB96-FF51-AA89-6AB9F3E35C13}"/>
                    </a:ext>
                  </a:extLst>
                </p:cNvPr>
                <p:cNvSpPr/>
                <p:nvPr/>
              </p:nvSpPr>
              <p:spPr>
                <a:xfrm>
                  <a:off x="2983402" y="5825484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3/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5" name="Flowchart: Terminator 14">
                  <a:extLst>
                    <a:ext uri="{FF2B5EF4-FFF2-40B4-BE49-F238E27FC236}">
                      <a16:creationId xmlns:a16="http://schemas.microsoft.com/office/drawing/2014/main" id="{25AA289B-A19E-4E35-5431-28E02EEA61FE}"/>
                    </a:ext>
                  </a:extLst>
                </p:cNvPr>
                <p:cNvSpPr/>
                <p:nvPr/>
              </p:nvSpPr>
              <p:spPr>
                <a:xfrm>
                  <a:off x="7073350" y="4500268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1/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6" name="Flowchart: Terminator 15">
                  <a:extLst>
                    <a:ext uri="{FF2B5EF4-FFF2-40B4-BE49-F238E27FC236}">
                      <a16:creationId xmlns:a16="http://schemas.microsoft.com/office/drawing/2014/main" id="{38B05284-E0C1-0A87-EA33-E5ECABD7BF6C}"/>
                    </a:ext>
                  </a:extLst>
                </p:cNvPr>
                <p:cNvSpPr/>
                <p:nvPr/>
              </p:nvSpPr>
              <p:spPr>
                <a:xfrm>
                  <a:off x="7078095" y="5153644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2/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7" name="Flowchart: Terminator 16">
                  <a:extLst>
                    <a:ext uri="{FF2B5EF4-FFF2-40B4-BE49-F238E27FC236}">
                      <a16:creationId xmlns:a16="http://schemas.microsoft.com/office/drawing/2014/main" id="{550C346B-F9E8-175F-70F9-FFA86D50291F}"/>
                    </a:ext>
                  </a:extLst>
                </p:cNvPr>
                <p:cNvSpPr/>
                <p:nvPr/>
              </p:nvSpPr>
              <p:spPr>
                <a:xfrm>
                  <a:off x="7073350" y="5810812"/>
                  <a:ext cx="2153475" cy="405189"/>
                </a:xfrm>
                <a:prstGeom prst="flowChartTerminator">
                  <a:avLst/>
                </a:prstGeom>
                <a:solidFill>
                  <a:srgbClr val="66A5AD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US" sz="1400" b="1" dirty="0">
                      <a:latin typeface="Century Gothic" panose="020B0502020202020204" pitchFamily="34" charset="0"/>
                    </a:rPr>
                    <a:t>Option 3/ outcome</a:t>
                  </a:r>
                  <a:endParaRPr lang="en-GB" sz="1400" b="1" dirty="0">
                    <a:latin typeface="Century Gothic" panose="020B0502020202020204" pitchFamily="34" charset="0"/>
                  </a:endParaRPr>
                </a:p>
              </p:txBody>
            </p:sp>
            <p:cxnSp>
              <p:nvCxnSpPr>
                <p:cNvPr id="24" name="Connector: Elbow 23">
                  <a:extLst>
                    <a:ext uri="{FF2B5EF4-FFF2-40B4-BE49-F238E27FC236}">
                      <a16:creationId xmlns:a16="http://schemas.microsoft.com/office/drawing/2014/main" id="{2FB52E14-63A1-184D-BD3B-145E26665D1F}"/>
                    </a:ext>
                  </a:extLst>
                </p:cNvPr>
                <p:cNvCxnSpPr>
                  <a:stCxn id="4" idx="1"/>
                  <a:endCxn id="5" idx="0"/>
                </p:cNvCxnSpPr>
                <p:nvPr/>
              </p:nvCxnSpPr>
              <p:spPr>
                <a:xfrm rot="10800000" flipV="1">
                  <a:off x="2020957" y="1186070"/>
                  <a:ext cx="1974574" cy="1080052"/>
                </a:xfrm>
                <a:prstGeom prst="bentConnector2">
                  <a:avLst/>
                </a:prstGeom>
                <a:ln w="28575">
                  <a:solidFill>
                    <a:srgbClr val="66A5AD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or: Elbow 26">
                  <a:extLst>
                    <a:ext uri="{FF2B5EF4-FFF2-40B4-BE49-F238E27FC236}">
                      <a16:creationId xmlns:a16="http://schemas.microsoft.com/office/drawing/2014/main" id="{FCD6E102-C22D-64EE-4448-4A60BAF823A1}"/>
                    </a:ext>
                  </a:extLst>
                </p:cNvPr>
                <p:cNvCxnSpPr>
                  <a:stCxn id="4" idx="3"/>
                  <a:endCxn id="8" idx="0"/>
                </p:cNvCxnSpPr>
                <p:nvPr/>
              </p:nvCxnSpPr>
              <p:spPr>
                <a:xfrm>
                  <a:off x="8196470" y="1186070"/>
                  <a:ext cx="1974574" cy="1093304"/>
                </a:xfrm>
                <a:prstGeom prst="bentConnector2">
                  <a:avLst/>
                </a:prstGeom>
                <a:ln w="28575">
                  <a:solidFill>
                    <a:srgbClr val="66A5AD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or: Elbow 30">
                  <a:extLst>
                    <a:ext uri="{FF2B5EF4-FFF2-40B4-BE49-F238E27FC236}">
                      <a16:creationId xmlns:a16="http://schemas.microsoft.com/office/drawing/2014/main" id="{7B7036C7-3291-E6B8-3621-3D966867616A}"/>
                    </a:ext>
                  </a:extLst>
                </p:cNvPr>
                <p:cNvCxnSpPr>
                  <a:stCxn id="4" idx="2"/>
                  <a:endCxn id="6" idx="0"/>
                </p:cNvCxnSpPr>
                <p:nvPr/>
              </p:nvCxnSpPr>
              <p:spPr>
                <a:xfrm rot="5400000">
                  <a:off x="4740615" y="1543527"/>
                  <a:ext cx="1335156" cy="1375616"/>
                </a:xfrm>
                <a:prstGeom prst="bentConnector3">
                  <a:avLst/>
                </a:prstGeom>
                <a:ln w="28575">
                  <a:solidFill>
                    <a:srgbClr val="66A5AD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ctor: Elbow 48">
                  <a:extLst>
                    <a:ext uri="{FF2B5EF4-FFF2-40B4-BE49-F238E27FC236}">
                      <a16:creationId xmlns:a16="http://schemas.microsoft.com/office/drawing/2014/main" id="{40C43D26-CA22-C849-2530-CE0C7F5085D0}"/>
                    </a:ext>
                  </a:extLst>
                </p:cNvPr>
                <p:cNvCxnSpPr>
                  <a:stCxn id="4" idx="2"/>
                  <a:endCxn id="7" idx="0"/>
                </p:cNvCxnSpPr>
                <p:nvPr/>
              </p:nvCxnSpPr>
              <p:spPr>
                <a:xfrm rot="16200000" flipH="1">
                  <a:off x="6116231" y="1543527"/>
                  <a:ext cx="1335156" cy="1375616"/>
                </a:xfrm>
                <a:prstGeom prst="bentConnector3">
                  <a:avLst/>
                </a:prstGeom>
                <a:ln w="28575">
                  <a:solidFill>
                    <a:srgbClr val="66A5AD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45CDCAE5-A164-B03F-81B5-D25C57F6604B}"/>
                    </a:ext>
                  </a:extLst>
                </p:cNvPr>
                <p:cNvGrpSpPr/>
                <p:nvPr/>
              </p:nvGrpSpPr>
              <p:grpSpPr>
                <a:xfrm>
                  <a:off x="2339004" y="3313042"/>
                  <a:ext cx="325128" cy="2092187"/>
                  <a:chOff x="2339004" y="3313042"/>
                  <a:chExt cx="325128" cy="2092187"/>
                </a:xfrm>
              </p:grpSpPr>
              <p:cxnSp>
                <p:nvCxnSpPr>
                  <p:cNvPr id="51" name="Connector: Elbow 50">
                    <a:extLst>
                      <a:ext uri="{FF2B5EF4-FFF2-40B4-BE49-F238E27FC236}">
                        <a16:creationId xmlns:a16="http://schemas.microsoft.com/office/drawing/2014/main" id="{49BCB5DF-9D85-D884-1115-F7DB2916C7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117468" y="3547047"/>
                    <a:ext cx="780224" cy="312214"/>
                  </a:xfrm>
                  <a:prstGeom prst="bentConnector2">
                    <a:avLst/>
                  </a:prstGeom>
                  <a:ln w="28575">
                    <a:solidFill>
                      <a:srgbClr val="003B46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Connector: Elbow 52">
                    <a:extLst>
                      <a:ext uri="{FF2B5EF4-FFF2-40B4-BE49-F238E27FC236}">
                        <a16:creationId xmlns:a16="http://schemas.microsoft.com/office/drawing/2014/main" id="{7A828886-E87B-D037-5078-F752CB779D47}"/>
                      </a:ext>
                    </a:extLst>
                  </p:cNvPr>
                  <p:cNvCxnSpPr>
                    <a:endCxn id="10" idx="3"/>
                  </p:cNvCxnSpPr>
                  <p:nvPr/>
                </p:nvCxnSpPr>
                <p:spPr>
                  <a:xfrm rot="5400000">
                    <a:off x="1783005" y="3875669"/>
                    <a:ext cx="1436202" cy="324204"/>
                  </a:xfrm>
                  <a:prstGeom prst="bentConnector2">
                    <a:avLst/>
                  </a:prstGeom>
                  <a:ln w="28575">
                    <a:solidFill>
                      <a:srgbClr val="003B46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Connector: Elbow 58">
                    <a:extLst>
                      <a:ext uri="{FF2B5EF4-FFF2-40B4-BE49-F238E27FC236}">
                        <a16:creationId xmlns:a16="http://schemas.microsoft.com/office/drawing/2014/main" id="{0D89EB22-99C6-A6BB-25A5-6D91D1B652B6}"/>
                      </a:ext>
                    </a:extLst>
                  </p:cNvPr>
                  <p:cNvCxnSpPr>
                    <a:endCxn id="11" idx="3"/>
                  </p:cNvCxnSpPr>
                  <p:nvPr/>
                </p:nvCxnSpPr>
                <p:spPr>
                  <a:xfrm rot="5400000">
                    <a:off x="1467925" y="4209023"/>
                    <a:ext cx="2067285" cy="325128"/>
                  </a:xfrm>
                  <a:prstGeom prst="bentConnector2">
                    <a:avLst/>
                  </a:prstGeom>
                  <a:ln w="28575">
                    <a:solidFill>
                      <a:srgbClr val="003B46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2" name="Connector: Elbow 61">
                  <a:extLst>
                    <a:ext uri="{FF2B5EF4-FFF2-40B4-BE49-F238E27FC236}">
                      <a16:creationId xmlns:a16="http://schemas.microsoft.com/office/drawing/2014/main" id="{38F40BC0-2671-9744-A8E7-BB06234A7350}"/>
                    </a:ext>
                  </a:extLst>
                </p:cNvPr>
                <p:cNvCxnSpPr>
                  <a:endCxn id="12" idx="3"/>
                </p:cNvCxnSpPr>
                <p:nvPr/>
              </p:nvCxnSpPr>
              <p:spPr>
                <a:xfrm rot="5400000">
                  <a:off x="4891534" y="4186203"/>
                  <a:ext cx="743777" cy="289543"/>
                </a:xfrm>
                <a:prstGeom prst="bentConnector2">
                  <a:avLst/>
                </a:prstGeom>
                <a:ln w="28575">
                  <a:solidFill>
                    <a:srgbClr val="003B4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nector: Elbow 63">
                  <a:extLst>
                    <a:ext uri="{FF2B5EF4-FFF2-40B4-BE49-F238E27FC236}">
                      <a16:creationId xmlns:a16="http://schemas.microsoft.com/office/drawing/2014/main" id="{AC0D80A8-F828-BE78-07CA-CF25CCB9A278}"/>
                    </a:ext>
                  </a:extLst>
                </p:cNvPr>
                <p:cNvCxnSpPr>
                  <a:endCxn id="13" idx="3"/>
                </p:cNvCxnSpPr>
                <p:nvPr/>
              </p:nvCxnSpPr>
              <p:spPr>
                <a:xfrm rot="5400000">
                  <a:off x="4560230" y="4517507"/>
                  <a:ext cx="1406385" cy="289543"/>
                </a:xfrm>
                <a:prstGeom prst="bentConnector2">
                  <a:avLst/>
                </a:prstGeom>
                <a:ln w="28575">
                  <a:solidFill>
                    <a:srgbClr val="003B4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or: Elbow 65">
                  <a:extLst>
                    <a:ext uri="{FF2B5EF4-FFF2-40B4-BE49-F238E27FC236}">
                      <a16:creationId xmlns:a16="http://schemas.microsoft.com/office/drawing/2014/main" id="{B410BF5F-154A-D154-52B0-F1E703DAF4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238039" y="4857924"/>
                  <a:ext cx="2068993" cy="271316"/>
                </a:xfrm>
                <a:prstGeom prst="bentConnector2">
                  <a:avLst/>
                </a:prstGeom>
                <a:ln w="28575">
                  <a:solidFill>
                    <a:srgbClr val="003B4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ctor: Elbow 67">
                  <a:extLst>
                    <a:ext uri="{FF2B5EF4-FFF2-40B4-BE49-F238E27FC236}">
                      <a16:creationId xmlns:a16="http://schemas.microsoft.com/office/drawing/2014/main" id="{F73629F0-B40C-38B7-8AD0-9615C001952A}"/>
                    </a:ext>
                  </a:extLst>
                </p:cNvPr>
                <p:cNvCxnSpPr>
                  <a:endCxn id="15" idx="1"/>
                </p:cNvCxnSpPr>
                <p:nvPr/>
              </p:nvCxnSpPr>
              <p:spPr>
                <a:xfrm rot="16200000" flipH="1">
                  <a:off x="6556690" y="4186203"/>
                  <a:ext cx="743778" cy="289541"/>
                </a:xfrm>
                <a:prstGeom prst="bentConnector2">
                  <a:avLst/>
                </a:prstGeom>
                <a:ln w="28575">
                  <a:solidFill>
                    <a:srgbClr val="003B4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onnector: Elbow 69">
                  <a:extLst>
                    <a:ext uri="{FF2B5EF4-FFF2-40B4-BE49-F238E27FC236}">
                      <a16:creationId xmlns:a16="http://schemas.microsoft.com/office/drawing/2014/main" id="{A5219A55-F70E-47CA-6873-191519BC6FF7}"/>
                    </a:ext>
                  </a:extLst>
                </p:cNvPr>
                <p:cNvCxnSpPr>
                  <a:endCxn id="16" idx="1"/>
                </p:cNvCxnSpPr>
                <p:nvPr/>
              </p:nvCxnSpPr>
              <p:spPr>
                <a:xfrm rot="16200000" flipH="1">
                  <a:off x="6231981" y="4510125"/>
                  <a:ext cx="1397154" cy="295073"/>
                </a:xfrm>
                <a:prstGeom prst="bentConnector2">
                  <a:avLst/>
                </a:prstGeom>
                <a:ln w="28575">
                  <a:solidFill>
                    <a:srgbClr val="003B4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ctor: Elbow 71">
                  <a:extLst>
                    <a:ext uri="{FF2B5EF4-FFF2-40B4-BE49-F238E27FC236}">
                      <a16:creationId xmlns:a16="http://schemas.microsoft.com/office/drawing/2014/main" id="{D9722E69-006C-B8F8-9355-B3185AB1463D}"/>
                    </a:ext>
                  </a:extLst>
                </p:cNvPr>
                <p:cNvCxnSpPr>
                  <a:endCxn id="17" idx="1"/>
                </p:cNvCxnSpPr>
                <p:nvPr/>
              </p:nvCxnSpPr>
              <p:spPr>
                <a:xfrm rot="16200000" flipH="1">
                  <a:off x="5901025" y="4841081"/>
                  <a:ext cx="2054323" cy="290328"/>
                </a:xfrm>
                <a:prstGeom prst="bentConnector2">
                  <a:avLst/>
                </a:prstGeom>
                <a:ln w="28575">
                  <a:solidFill>
                    <a:srgbClr val="003B46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4407F11F-54AC-82A7-190E-CEE3F2DD17A0}"/>
                    </a:ext>
                  </a:extLst>
                </p:cNvPr>
                <p:cNvGrpSpPr/>
                <p:nvPr/>
              </p:nvGrpSpPr>
              <p:grpSpPr>
                <a:xfrm>
                  <a:off x="9513285" y="3337943"/>
                  <a:ext cx="339711" cy="2067286"/>
                  <a:chOff x="9513285" y="3337943"/>
                  <a:chExt cx="339711" cy="2067286"/>
                </a:xfrm>
              </p:grpSpPr>
              <p:cxnSp>
                <p:nvCxnSpPr>
                  <p:cNvPr id="74" name="Connector: Elbow 73">
                    <a:extLst>
                      <a:ext uri="{FF2B5EF4-FFF2-40B4-BE49-F238E27FC236}">
                        <a16:creationId xmlns:a16="http://schemas.microsoft.com/office/drawing/2014/main" id="{91DEDC56-E3B0-61C1-3CDC-D928B6075393}"/>
                      </a:ext>
                    </a:extLst>
                  </p:cNvPr>
                  <p:cNvCxnSpPr>
                    <a:endCxn id="18" idx="1"/>
                  </p:cNvCxnSpPr>
                  <p:nvPr/>
                </p:nvCxnSpPr>
                <p:spPr>
                  <a:xfrm rot="16200000" flipH="1">
                    <a:off x="9306368" y="3546637"/>
                    <a:ext cx="755321" cy="337934"/>
                  </a:xfrm>
                  <a:prstGeom prst="bentConnector2">
                    <a:avLst/>
                  </a:prstGeom>
                  <a:ln w="28575">
                    <a:solidFill>
                      <a:srgbClr val="003B46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ctor: Elbow 79">
                    <a:extLst>
                      <a:ext uri="{FF2B5EF4-FFF2-40B4-BE49-F238E27FC236}">
                        <a16:creationId xmlns:a16="http://schemas.microsoft.com/office/drawing/2014/main" id="{11BA9CD5-7C0D-A430-742D-3D9BF21A6335}"/>
                      </a:ext>
                    </a:extLst>
                  </p:cNvPr>
                  <p:cNvCxnSpPr>
                    <a:cxnSpLocks/>
                    <a:endCxn id="19" idx="1"/>
                  </p:cNvCxnSpPr>
                  <p:nvPr/>
                </p:nvCxnSpPr>
                <p:spPr>
                  <a:xfrm rot="16200000" flipH="1">
                    <a:off x="8974176" y="3877053"/>
                    <a:ext cx="1417928" cy="339710"/>
                  </a:xfrm>
                  <a:prstGeom prst="bentConnector2">
                    <a:avLst/>
                  </a:prstGeom>
                  <a:ln w="28575">
                    <a:solidFill>
                      <a:srgbClr val="003B46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Connector: Elbow 82">
                    <a:extLst>
                      <a:ext uri="{FF2B5EF4-FFF2-40B4-BE49-F238E27FC236}">
                        <a16:creationId xmlns:a16="http://schemas.microsoft.com/office/drawing/2014/main" id="{476AD29A-A788-CFF6-F73A-9CE0E48B1401}"/>
                      </a:ext>
                    </a:extLst>
                  </p:cNvPr>
                  <p:cNvCxnSpPr>
                    <a:endCxn id="20" idx="1"/>
                  </p:cNvCxnSpPr>
                  <p:nvPr/>
                </p:nvCxnSpPr>
                <p:spPr>
                  <a:xfrm rot="16200000" flipH="1">
                    <a:off x="8688398" y="4253885"/>
                    <a:ext cx="1976231" cy="326457"/>
                  </a:xfrm>
                  <a:prstGeom prst="bentConnector2">
                    <a:avLst/>
                  </a:prstGeom>
                  <a:ln w="28575">
                    <a:solidFill>
                      <a:srgbClr val="003B46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23644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Decision Tree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11</cp:revision>
  <dcterms:created xsi:type="dcterms:W3CDTF">2023-06-27T08:03:47Z</dcterms:created>
  <dcterms:modified xsi:type="dcterms:W3CDTF">2023-08-28T04:54:41Z</dcterms:modified>
</cp:coreProperties>
</file>